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1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PARMER LN / SCOFIELD FARMS DR
Intersection ID: 5163156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1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PARMER LN / SCOFIELD FARMS DR
Intersection ID: 5163156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1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PARMER LN / SCOFIELD FARMS DR
Intersection ID: 5163156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1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PARMER LN / SCOFIELD FARMS DR
Intersection ID: 5163156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